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4"/>
  </p:notesMasterIdLst>
  <p:sldIdLst>
    <p:sldId id="256" r:id="rId2"/>
    <p:sldId id="260" r:id="rId3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20000"/>
      </a:spcBef>
      <a:spcAft>
        <a:spcPct val="0"/>
      </a:spcAft>
      <a:buFont typeface="Arial" charset="0"/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Font typeface="Arial" charset="0"/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Font typeface="Arial" charset="0"/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Font typeface="Arial" charset="0"/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Font typeface="Arial" charset="0"/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9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9" autoAdjust="0"/>
    <p:restoredTop sz="99312" autoAdjust="0"/>
  </p:normalViewPr>
  <p:slideViewPr>
    <p:cSldViewPr>
      <p:cViewPr>
        <p:scale>
          <a:sx n="100" d="100"/>
          <a:sy n="100" d="100"/>
        </p:scale>
        <p:origin x="-1980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ru-RU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fld id="{456834B4-7482-44D4-AC87-455DB69506A2}" type="datetimeFigureOut">
              <a:rPr lang="ru-RU"/>
              <a:pPr/>
              <a:t>09.09.2017</a:t>
            </a:fld>
            <a:endParaRPr lang="ru-RU"/>
          </a:p>
        </p:txBody>
      </p:sp>
      <p:sp>
        <p:nvSpPr>
          <p:cNvPr id="206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6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6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ru-RU"/>
          </a:p>
        </p:txBody>
      </p:sp>
      <p:sp>
        <p:nvSpPr>
          <p:cNvPr id="206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fld id="{E2AA6D2B-42FE-429D-9180-8FB0E294530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727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DF00DB-9205-4695-8752-B9A3A5E33BDE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3029D7-9588-4DED-9470-D956E9DAD26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BF56C5-2563-4746-B6D4-4C9C2ECF0FC5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69B70-A929-4F0C-BB6A-719F3944F7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A915F-A653-4E9F-98DA-D934289637F1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AAAA6-23B2-4A67-B7A2-5A69B78AC8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0365CE-2913-4462-8EE8-AF6F57059F83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358EEF-289E-4856-9C19-66DE46DCFF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B031FC-6F6A-4A4D-B663-FB01E231B146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C6F3B1-DF79-4F61-A4F7-CA6CE25BBA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BECD1D-666F-4847-83DD-2FA030FD4655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8DF9A8-93C4-4296-AFC1-FF156A4DC20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F0606A-EFC7-438A-93C8-BD85B0AFCCE3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D9E7A-36A8-4B32-82C8-E717C803AB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D05508-4D3D-4D89-8EC1-527AC57E95F8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B97CEC-FD2F-4A93-A603-DEBB6F709A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84149A-5FE6-45F9-B3F5-B76E9393E2D0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175CC4-3446-45D4-B7CB-BB316D36EE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F10EC7-A1CB-459A-8DB6-00772EE57F24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0A651-B3DC-49B0-9AD9-AE11B1AEC1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67E998-B41C-4514-B8EB-B8E76174D7E5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58F643-1B71-4072-B513-0ED8D8B3F0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3F6392E-E50B-4605-BA76-1D46B4018D4C}" type="datetimeFigureOut">
              <a:rPr lang="ru-RU" smtClean="0"/>
              <a:pPr>
                <a:defRPr/>
              </a:pPr>
              <a:t>09.09.2017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E28B6E1-C897-4743-8717-6AB80B687C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8B049"/>
            </a:gs>
            <a:gs pos="8999">
              <a:srgbClr val="B43E85"/>
            </a:gs>
            <a:gs pos="15500">
              <a:srgbClr val="C50849"/>
            </a:gs>
            <a:gs pos="16500">
              <a:srgbClr val="F952A0"/>
            </a:gs>
            <a:gs pos="18500">
              <a:srgbClr val="FEE7F2"/>
            </a:gs>
            <a:gs pos="39500">
              <a:srgbClr val="F8B049"/>
            </a:gs>
            <a:gs pos="43500">
              <a:srgbClr val="F8B049"/>
            </a:gs>
            <a:gs pos="50000">
              <a:srgbClr val="FC9FCB"/>
            </a:gs>
            <a:gs pos="56500">
              <a:srgbClr val="F8B049"/>
            </a:gs>
            <a:gs pos="60501">
              <a:srgbClr val="F8B049"/>
            </a:gs>
            <a:gs pos="81500">
              <a:srgbClr val="FEE7F2"/>
            </a:gs>
            <a:gs pos="83500">
              <a:srgbClr val="F952A0"/>
            </a:gs>
            <a:gs pos="84500">
              <a:srgbClr val="C50849"/>
            </a:gs>
            <a:gs pos="91001">
              <a:srgbClr val="B43E85"/>
            </a:gs>
            <a:gs pos="100000">
              <a:srgbClr val="F8B04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11188" y="1773238"/>
            <a:ext cx="7772400" cy="1470025"/>
          </a:xfrm>
        </p:spPr>
        <p:txBody>
          <a:bodyPr/>
          <a:lstStyle/>
          <a:p>
            <a:pPr eaLnBrk="1" hangingPunct="1"/>
            <a:r>
              <a:rPr lang="ru-RU" sz="6000" smtClean="0">
                <a:solidFill>
                  <a:schemeClr val="hlink"/>
                </a:solidFill>
              </a:rPr>
              <a:t>Устный счет.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4400" smtClean="0">
                <a:solidFill>
                  <a:srgbClr val="FF0000"/>
                </a:solidFill>
              </a:rPr>
              <a:t>Математика . 5 класс.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510442"/>
              </p:ext>
            </p:extLst>
          </p:nvPr>
        </p:nvGraphicFramePr>
        <p:xfrm>
          <a:off x="1857375" y="1643063"/>
          <a:ext cx="5500728" cy="250033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687591"/>
                <a:gridCol w="687591"/>
                <a:gridCol w="687591"/>
                <a:gridCol w="687591"/>
                <a:gridCol w="687591"/>
                <a:gridCol w="687591"/>
                <a:gridCol w="687591"/>
                <a:gridCol w="687591"/>
              </a:tblGrid>
              <a:tr h="500066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txBody>
          <a:bodyPr/>
          <a:lstStyle/>
          <a:p>
            <a:pPr eaLnBrk="1" hangingPunct="1"/>
            <a:r>
              <a:rPr lang="ru-RU" dirty="0" smtClean="0"/>
              <a:t>Математический </a:t>
            </a:r>
            <a:r>
              <a:rPr lang="ru-RU" dirty="0" smtClean="0">
                <a:latin typeface="Arial" charset="0"/>
              </a:rPr>
              <a:t>кроссворд</a:t>
            </a:r>
            <a:endParaRPr lang="ru-RU" dirty="0" smtClean="0"/>
          </a:p>
        </p:txBody>
      </p:sp>
      <p:sp>
        <p:nvSpPr>
          <p:cNvPr id="6203" name="TextBox 4"/>
          <p:cNvSpPr txBox="1">
            <a:spLocks noChangeArrowheads="1"/>
          </p:cNvSpPr>
          <p:nvPr/>
        </p:nvSpPr>
        <p:spPr bwMode="auto">
          <a:xfrm>
            <a:off x="357188" y="4286250"/>
            <a:ext cx="207168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0"/>
              </a:spcBef>
              <a:buFontTx/>
              <a:buAutoNum type="arabicParenR"/>
            </a:pPr>
            <a:r>
              <a:rPr lang="ru-RU" sz="2400">
                <a:latin typeface="Calibri" pitchFamily="34" charset="0"/>
              </a:rPr>
              <a:t>20+15      </a:t>
            </a:r>
          </a:p>
          <a:p>
            <a:pPr marL="457200" indent="-457200" eaLnBrk="1" hangingPunct="1">
              <a:spcBef>
                <a:spcPct val="0"/>
              </a:spcBef>
              <a:buFontTx/>
              <a:buAutoNum type="arabicParenR"/>
            </a:pPr>
            <a:r>
              <a:rPr lang="ru-RU" sz="2400">
                <a:latin typeface="Calibri" pitchFamily="34" charset="0"/>
              </a:rPr>
              <a:t>90+60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6)  28+12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7)   1</a:t>
            </a:r>
            <a:r>
              <a:rPr lang="ru-RU" sz="2400"/>
              <a:t>8</a:t>
            </a:r>
            <a:r>
              <a:rPr lang="ru-RU" sz="2400">
                <a:latin typeface="Calibri" pitchFamily="34" charset="0"/>
              </a:rPr>
              <a:t>0+5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endParaRPr lang="ru-RU" sz="2400">
              <a:latin typeface="Calibri" pitchFamily="34" charset="0"/>
            </a:endParaRPr>
          </a:p>
        </p:txBody>
      </p:sp>
      <p:sp>
        <p:nvSpPr>
          <p:cNvPr id="6204" name="TextBox 5"/>
          <p:cNvSpPr txBox="1">
            <a:spLocks noChangeArrowheads="1"/>
          </p:cNvSpPr>
          <p:nvPr/>
        </p:nvSpPr>
        <p:spPr bwMode="auto">
          <a:xfrm>
            <a:off x="4714875" y="4357688"/>
            <a:ext cx="20002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0"/>
              </a:spcBef>
              <a:buFontTx/>
              <a:buAutoNum type="arabicParenR"/>
            </a:pPr>
            <a:r>
              <a:rPr lang="ru-RU" sz="2400">
                <a:latin typeface="Calibri" pitchFamily="34" charset="0"/>
              </a:rPr>
              <a:t>50- 11</a:t>
            </a:r>
          </a:p>
          <a:p>
            <a:pPr marL="457200" indent="-457200" eaLnBrk="1" hangingPunct="1">
              <a:spcBef>
                <a:spcPct val="0"/>
              </a:spcBef>
              <a:buFontTx/>
              <a:buAutoNum type="arabicParenR" startAt="3"/>
            </a:pPr>
            <a:r>
              <a:rPr lang="ru-RU" sz="2400">
                <a:latin typeface="Calibri" pitchFamily="34" charset="0"/>
              </a:rPr>
              <a:t>75-22</a:t>
            </a:r>
          </a:p>
          <a:p>
            <a:pPr marL="457200" indent="-457200" eaLnBrk="1" hangingPunct="1">
              <a:spcBef>
                <a:spcPct val="0"/>
              </a:spcBef>
              <a:buFontTx/>
              <a:buAutoNum type="arabicParenR" startAt="3"/>
            </a:pPr>
            <a:r>
              <a:rPr lang="ru-RU" sz="2400">
                <a:latin typeface="Calibri" pitchFamily="34" charset="0"/>
              </a:rPr>
              <a:t>135-34</a:t>
            </a:r>
          </a:p>
          <a:p>
            <a:pPr marL="457200" indent="-457200" eaLnBrk="1" hangingPunct="1">
              <a:spcBef>
                <a:spcPct val="0"/>
              </a:spcBef>
              <a:buFontTx/>
              <a:buAutoNum type="arabicParenR" startAt="3"/>
            </a:pPr>
            <a:r>
              <a:rPr lang="ru-RU" sz="2400">
                <a:latin typeface="Calibri" pitchFamily="34" charset="0"/>
              </a:rPr>
              <a:t>200-15</a:t>
            </a:r>
          </a:p>
        </p:txBody>
      </p:sp>
      <p:sp>
        <p:nvSpPr>
          <p:cNvPr id="6205" name="TextBox 6"/>
          <p:cNvSpPr txBox="1">
            <a:spLocks noChangeArrowheads="1"/>
          </p:cNvSpPr>
          <p:nvPr/>
        </p:nvSpPr>
        <p:spPr bwMode="auto">
          <a:xfrm>
            <a:off x="2357438" y="4357688"/>
            <a:ext cx="221456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10) 99+2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12) 23+16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13) 19+40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14)38+18</a:t>
            </a:r>
          </a:p>
        </p:txBody>
      </p:sp>
      <p:sp>
        <p:nvSpPr>
          <p:cNvPr id="6206" name="TextBox 7"/>
          <p:cNvSpPr txBox="1">
            <a:spLocks noChangeArrowheads="1"/>
          </p:cNvSpPr>
          <p:nvPr/>
        </p:nvSpPr>
        <p:spPr bwMode="auto">
          <a:xfrm>
            <a:off x="7143750" y="4357688"/>
            <a:ext cx="14287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8)96-36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9)66-23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10)77-58</a:t>
            </a:r>
          </a:p>
          <a:p>
            <a:pPr marL="457200" indent="-457200" eaLnBrk="1" hangingPunct="1">
              <a:spcBef>
                <a:spcPct val="0"/>
              </a:spcBef>
              <a:buFontTx/>
              <a:buNone/>
            </a:pPr>
            <a:r>
              <a:rPr lang="ru-RU" sz="2400">
                <a:latin typeface="Calibri" pitchFamily="34" charset="0"/>
              </a:rPr>
              <a:t>11)67-52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143125" y="1714500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 dirty="0">
                <a:solidFill>
                  <a:srgbClr val="FF0000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000500" y="2714625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928813" y="2143125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071938" y="1643063"/>
            <a:ext cx="642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857750" y="1714500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286375" y="1714500"/>
            <a:ext cx="714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0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43438" y="2214563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857500" y="2714625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929188" y="3214688"/>
            <a:ext cx="642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286500" y="3143250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929438" y="1643063"/>
            <a:ext cx="642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715125" y="2643188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357813" y="3071813"/>
            <a:ext cx="714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0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643688" y="2143125"/>
            <a:ext cx="714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0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643188" y="1643063"/>
            <a:ext cx="571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286125" y="3143250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143375" y="3714750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357938" y="3643313"/>
            <a:ext cx="571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571750" y="3714750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643438" y="3714750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9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500438" y="2214563"/>
            <a:ext cx="642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286125" y="2714625"/>
            <a:ext cx="357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8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214563" y="3214688"/>
            <a:ext cx="571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215063" y="2143125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72125" y="2643188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715125" y="3643313"/>
            <a:ext cx="642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2071688" y="3714750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3894</TotalTime>
  <Words>78</Words>
  <Application>Microsoft Office PowerPoint</Application>
  <PresentationFormat>Экран (4:3)</PresentationFormat>
  <Paragraphs>60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Волна</vt:lpstr>
      <vt:lpstr>Устный счет.</vt:lpstr>
      <vt:lpstr>Математический кроссворд</vt:lpstr>
    </vt:vector>
  </TitlesOfParts>
  <Company>LTG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счет.</dc:title>
  <dc:creator>Stuff</dc:creator>
  <cp:lastModifiedBy>Хайруллина И.М.</cp:lastModifiedBy>
  <cp:revision>209</cp:revision>
  <dcterms:created xsi:type="dcterms:W3CDTF">2008-06-25T09:56:38Z</dcterms:created>
  <dcterms:modified xsi:type="dcterms:W3CDTF">2017-09-09T12:31:18Z</dcterms:modified>
</cp:coreProperties>
</file>